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869" y="1268760"/>
            <a:ext cx="8691287" cy="345071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23 Февраля – </a:t>
            </a:r>
            <a:br>
              <a:rPr lang="ru-RU" sz="5400" dirty="0" smtClean="0"/>
            </a:br>
            <a:r>
              <a:rPr lang="ru-RU" sz="5400" dirty="0" smtClean="0"/>
              <a:t>День Защитника Отечества</a:t>
            </a:r>
            <a:endParaRPr lang="ru-RU" sz="5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21869" y="4871872"/>
            <a:ext cx="8691287" cy="172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dirty="0" smtClean="0"/>
              <a:t>Выполнила: Левина Наталья Владимировна</a:t>
            </a:r>
          </a:p>
          <a:p>
            <a:endParaRPr lang="ru-RU" sz="2400" dirty="0" smtClean="0"/>
          </a:p>
          <a:p>
            <a:r>
              <a:rPr lang="ru-RU" sz="2400" dirty="0" smtClean="0"/>
              <a:t>г. Зеленогорск 2018 г.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889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slayd1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slayd1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slayd1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2" y="2076"/>
            <a:ext cx="9141232" cy="68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slay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slayd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sportal.ru/sites/default/files/2015/03/15/slayd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" y="22994"/>
            <a:ext cx="9139527" cy="68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slayd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layd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slayd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layd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slayd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ayd1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slayd1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9" cy="6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slayd1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slayd1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18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23 Февраля –  День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Февраля</dc:title>
  <dc:creator>Admin</dc:creator>
  <cp:lastModifiedBy>Admin</cp:lastModifiedBy>
  <cp:revision>14</cp:revision>
  <dcterms:created xsi:type="dcterms:W3CDTF">2018-02-04T10:05:44Z</dcterms:created>
  <dcterms:modified xsi:type="dcterms:W3CDTF">2018-04-15T07:43:40Z</dcterms:modified>
</cp:coreProperties>
</file>